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75900" y="3704745"/>
            <a:ext cx="19383688" cy="33803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0149" y="6887321"/>
            <a:ext cx="8979444" cy="994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4559" y="0"/>
            <a:ext cx="17196597" cy="10285714"/>
            <a:chOff x="544559" y="0"/>
            <a:chExt cx="1719659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559" y="0"/>
              <a:ext cx="1719659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6510" y="0"/>
            <a:ext cx="14404542" cy="10308250"/>
            <a:chOff x="1746510" y="0"/>
            <a:chExt cx="14404542" cy="103082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6510" y="0"/>
              <a:ext cx="14404542" cy="10308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85714"/>
            <a:ext cx="12008935" cy="8136053"/>
            <a:chOff x="0" y="285714"/>
            <a:chExt cx="12008935" cy="8136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5714"/>
              <a:ext cx="12008935" cy="8136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8935" y="4806693"/>
            <a:ext cx="9096310" cy="5465099"/>
            <a:chOff x="12008935" y="4806693"/>
            <a:chExt cx="9096310" cy="54650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8935" y="4806693"/>
              <a:ext cx="9096310" cy="54650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71580" y="7184202"/>
            <a:ext cx="710080" cy="710080"/>
            <a:chOff x="14771580" y="7184202"/>
            <a:chExt cx="710080" cy="7100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71580" y="7184202"/>
              <a:ext cx="710080" cy="710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5142" y="3861316"/>
            <a:ext cx="1890754" cy="1890754"/>
            <a:chOff x="3685142" y="3861316"/>
            <a:chExt cx="1890754" cy="1890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5142" y="3861316"/>
              <a:ext cx="1890754" cy="18907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5851" y="8854199"/>
            <a:ext cx="6510481" cy="850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88842" y="1852741"/>
            <a:ext cx="9259940" cy="62924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429" y="1094655"/>
            <a:ext cx="10959888" cy="8096403"/>
            <a:chOff x="471429" y="1094655"/>
            <a:chExt cx="10959888" cy="80964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429" y="1094655"/>
              <a:ext cx="10959888" cy="80964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3138" y="951177"/>
            <a:ext cx="6857341" cy="78555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9597" y="535133"/>
            <a:ext cx="4799128" cy="6860667"/>
            <a:chOff x="329597" y="535133"/>
            <a:chExt cx="4799128" cy="6860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597" y="535133"/>
              <a:ext cx="4799128" cy="6860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48909" y="558943"/>
            <a:ext cx="12355686" cy="4224100"/>
            <a:chOff x="5348909" y="558943"/>
            <a:chExt cx="12355686" cy="4224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8909" y="558943"/>
              <a:ext cx="12355686" cy="42241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3253" y="4347010"/>
            <a:ext cx="11466132" cy="39719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8195" y="-1768328"/>
            <a:ext cx="18606540" cy="13822370"/>
            <a:chOff x="-298195" y="-1768328"/>
            <a:chExt cx="18606540" cy="13822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8195" y="-1768328"/>
              <a:ext cx="18606540" cy="13822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4039" y="7092114"/>
            <a:ext cx="13993556" cy="33668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179" y="1598639"/>
            <a:ext cx="10829740" cy="7088436"/>
            <a:chOff x="282179" y="1598639"/>
            <a:chExt cx="10829740" cy="7088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179" y="1598639"/>
              <a:ext cx="10829740" cy="70884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281" y="9151007"/>
            <a:ext cx="8387440" cy="728076"/>
            <a:chOff x="9683281" y="9151007"/>
            <a:chExt cx="8387440" cy="7280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3281" y="9151007"/>
              <a:ext cx="8387440" cy="7280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9329" y="1477749"/>
            <a:ext cx="7107104" cy="57504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3506133" cy="10285714"/>
            <a:chOff x="0" y="0"/>
            <a:chExt cx="1350613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50613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3" y="0"/>
            <a:ext cx="8963644" cy="2138727"/>
            <a:chOff x="9333333" y="0"/>
            <a:chExt cx="8963644" cy="21387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3" y="0"/>
              <a:ext cx="8963644" cy="21387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63896" y="2166184"/>
            <a:ext cx="4967549" cy="81717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5718" y="1298531"/>
            <a:ext cx="10406192" cy="7688652"/>
            <a:chOff x="685718" y="1298531"/>
            <a:chExt cx="10406192" cy="7688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18" y="1298531"/>
              <a:ext cx="10406192" cy="7688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91910" y="1421970"/>
            <a:ext cx="6171429" cy="5925508"/>
            <a:chOff x="11091910" y="1421970"/>
            <a:chExt cx="6171429" cy="5925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1910" y="1421970"/>
              <a:ext cx="6171429" cy="59255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1813" y="7834191"/>
            <a:ext cx="5577787" cy="15071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991" y="330438"/>
            <a:ext cx="1567795" cy="9906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22375" y="2005178"/>
            <a:ext cx="6623322" cy="5128935"/>
            <a:chOff x="10222375" y="2005178"/>
            <a:chExt cx="6623322" cy="5128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2375" y="2005178"/>
              <a:ext cx="6623322" cy="5128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768" y="2005178"/>
            <a:ext cx="8536786" cy="5128935"/>
            <a:chOff x="1434768" y="2005178"/>
            <a:chExt cx="8536786" cy="5128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768" y="2005178"/>
              <a:ext cx="8536786" cy="51289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5196" y="7665260"/>
            <a:ext cx="10047320" cy="9909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188" y="887100"/>
            <a:ext cx="11356878" cy="5472596"/>
            <a:chOff x="73188" y="887100"/>
            <a:chExt cx="11356878" cy="54725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88" y="887100"/>
              <a:ext cx="11356878" cy="5472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9751" y="7243915"/>
            <a:ext cx="6171429" cy="2084341"/>
            <a:chOff x="559751" y="7243915"/>
            <a:chExt cx="6171429" cy="20843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751" y="7243915"/>
              <a:ext cx="6171429" cy="20843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0426" y="6691024"/>
            <a:ext cx="9829339" cy="31153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991" y="330438"/>
            <a:ext cx="1664919" cy="9906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64" y="3725502"/>
            <a:ext cx="7952212" cy="28865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3317" y="5361517"/>
            <a:ext cx="6670149" cy="18771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5110" y="1338512"/>
            <a:ext cx="8536786" cy="5128935"/>
            <a:chOff x="345110" y="1338512"/>
            <a:chExt cx="8536786" cy="5128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110" y="1338512"/>
              <a:ext cx="8536786" cy="5128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8642" y="1338512"/>
            <a:ext cx="8434858" cy="5128935"/>
            <a:chOff x="9278642" y="1338512"/>
            <a:chExt cx="8434858" cy="5128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8642" y="1338512"/>
              <a:ext cx="8434858" cy="51289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304" y="354759"/>
            <a:ext cx="6481446" cy="9926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9736" y="6561854"/>
            <a:ext cx="8735847" cy="6683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9113" y="7732962"/>
            <a:ext cx="11164733" cy="6587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400" y="855026"/>
            <a:ext cx="4798999" cy="8531554"/>
            <a:chOff x="1217400" y="855026"/>
            <a:chExt cx="4798999" cy="85315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400" y="855026"/>
              <a:ext cx="4798999" cy="85315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3068" y="855026"/>
            <a:ext cx="7467840" cy="6855642"/>
            <a:chOff x="6573068" y="855026"/>
            <a:chExt cx="7467840" cy="68556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3068" y="855026"/>
              <a:ext cx="7467840" cy="6855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1860" y="866931"/>
            <a:ext cx="4041189" cy="6171429"/>
            <a:chOff x="14171860" y="866931"/>
            <a:chExt cx="404118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1860" y="866931"/>
              <a:ext cx="404118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6018" y="7944313"/>
            <a:ext cx="11631833" cy="21636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3593" y="61346"/>
            <a:ext cx="6481455" cy="992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905" y="553253"/>
            <a:ext cx="14741729" cy="8688407"/>
            <a:chOff x="1511905" y="553253"/>
            <a:chExt cx="14741729" cy="868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905" y="553253"/>
              <a:ext cx="14741729" cy="8688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9870" y="9323759"/>
            <a:ext cx="8735847" cy="6683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496276" y="9330254"/>
            <a:ext cx="11086428" cy="6587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2449" y="2078395"/>
            <a:ext cx="11755953" cy="7435640"/>
            <a:chOff x="5962449" y="2078395"/>
            <a:chExt cx="11755953" cy="7435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2449" y="2078395"/>
              <a:ext cx="11755953" cy="7435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401" y="500985"/>
            <a:ext cx="7436145" cy="4066642"/>
            <a:chOff x="243401" y="500985"/>
            <a:chExt cx="7436145" cy="40666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401" y="500985"/>
              <a:ext cx="7436145" cy="4066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54262" y="5819576"/>
            <a:ext cx="1372326" cy="1372326"/>
            <a:chOff x="11154262" y="5819576"/>
            <a:chExt cx="1372326" cy="1372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4262" y="5819576"/>
              <a:ext cx="1372326" cy="13723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4862" y="2260497"/>
            <a:ext cx="1587252" cy="1587252"/>
            <a:chOff x="2624862" y="2260497"/>
            <a:chExt cx="1587252" cy="15872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4862" y="2260497"/>
              <a:ext cx="1587252" cy="15872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7305" y="9430902"/>
            <a:ext cx="8735847" cy="668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0346" y="1958631"/>
            <a:ext cx="17425022" cy="6098758"/>
            <a:chOff x="430346" y="1958631"/>
            <a:chExt cx="17425022" cy="60987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346" y="1958631"/>
              <a:ext cx="17425022" cy="60987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37331" y="1958631"/>
            <a:ext cx="4304336" cy="4304336"/>
            <a:chOff x="13737331" y="1958631"/>
            <a:chExt cx="4304336" cy="43043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37331" y="1958631"/>
              <a:ext cx="4304336" cy="43043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5108" y="1780059"/>
            <a:ext cx="5240574" cy="5240574"/>
            <a:chOff x="1335108" y="1780059"/>
            <a:chExt cx="5240574" cy="52405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5108" y="1780059"/>
              <a:ext cx="5240574" cy="52405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13778" y="5536424"/>
            <a:ext cx="7641382" cy="1334037"/>
            <a:chOff x="4813778" y="5536424"/>
            <a:chExt cx="7641382" cy="1334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3778" y="5536424"/>
              <a:ext cx="7641382" cy="1334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1140" y="8337170"/>
            <a:ext cx="11087643" cy="850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0373" y="460454"/>
            <a:ext cx="14104968" cy="8468839"/>
            <a:chOff x="2090373" y="460454"/>
            <a:chExt cx="14104968" cy="84688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0373" y="460454"/>
              <a:ext cx="14104968" cy="84688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6724" y="9195054"/>
            <a:ext cx="12053671" cy="850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1616" y="0"/>
            <a:ext cx="16482483" cy="10285714"/>
            <a:chOff x="901616" y="0"/>
            <a:chExt cx="1648248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616" y="0"/>
              <a:ext cx="16482483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2023-11-15T12:59:10Z</dcterms:created>
  <dcterms:modified xsi:type="dcterms:W3CDTF">2023-11-15T12:59:10Z</dcterms:modified>
</cp:coreProperties>
</file>